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4"/>
    <p:sldMasterId id="214748366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</p:sldIdLst>
  <p:sldSz cy="5143500" cx="9144000"/>
  <p:notesSz cx="6858000" cy="9144000"/>
  <p:embeddedFontLst>
    <p:embeddedFont>
      <p:font typeface="Play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Gill Sans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Play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Play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GillSans-regular.fntdata"/><Relationship Id="rId25" Type="http://schemas.openxmlformats.org/officeDocument/2006/relationships/font" Target="fonts/Roboto-boldItalic.fntdata"/><Relationship Id="rId27" Type="http://schemas.openxmlformats.org/officeDocument/2006/relationships/font" Target="fonts/GillSans-bold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0e03f5e8db_2_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g30e03f5e8db_2_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0e08dfc7a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30e08dfc7a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30e03f5e8db_2_1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2" name="Google Shape;202;g30e03f5e8db_2_1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0e03f5e8db_2_1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30e03f5e8db_2_1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0e604653b9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0e604653b9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0e03f5e8db_2_7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g30e03f5e8db_2_7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0e03f5e8db_2_7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1" name="Google Shape;131;g30e03f5e8db_2_7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Fitness enthusiasts, home cooks, parents, etc.</a:t>
            </a:r>
            <a:endParaRPr/>
          </a:p>
        </p:txBody>
      </p:sp>
      <p:sp>
        <p:nvSpPr>
          <p:cNvPr id="132" name="Google Shape;132;g30e03f5e8db_2_7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30e08dfc7aa_1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30e08dfc7aa_1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0e03f5e8db_2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0" name="Google Shape;150;g30e03f5e8db_2_8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None/>
            </a:pPr>
            <a:r>
              <a:rPr lang="en"/>
              <a:t>GET </a:t>
            </a:r>
            <a:r>
              <a:rPr lang="en">
                <a:solidFill>
                  <a:srgbClr val="6AAB73"/>
                </a:solidFill>
              </a:rPr>
              <a:t>/recipes/recipeId</a:t>
            </a:r>
            <a:endParaRPr>
              <a:solidFill>
                <a:srgbClr val="BCBEC4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BCBEC4"/>
              </a:buClr>
              <a:buSzPts val="1200"/>
              <a:buFont typeface="Arial"/>
              <a:buNone/>
            </a:pPr>
            <a:r>
              <a:rPr lang="en">
                <a:solidFill>
                  <a:srgbClr val="BCBEC4"/>
                </a:solidFill>
              </a:rPr>
              <a:t>POST </a:t>
            </a:r>
            <a:r>
              <a:rPr lang="en">
                <a:solidFill>
                  <a:srgbClr val="6AAB73"/>
                </a:solidFill>
              </a:rPr>
              <a:t>/recipes</a:t>
            </a:r>
            <a:endParaRPr>
              <a:solidFill>
                <a:srgbClr val="BCBEC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PUT </a:t>
            </a:r>
            <a:r>
              <a:rPr lang="en">
                <a:solidFill>
                  <a:srgbClr val="6AAB73"/>
                </a:solidFill>
              </a:rPr>
              <a:t>/recipes/recipeId</a:t>
            </a:r>
            <a:endParaRPr>
              <a:solidFill>
                <a:srgbClr val="6AAB7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AAB73"/>
                </a:solidFill>
              </a:rPr>
              <a:t>DELETE /recipes/recipeId</a:t>
            </a:r>
            <a:endParaRPr>
              <a:solidFill>
                <a:srgbClr val="6AAB73"/>
              </a:solidFill>
            </a:endParaRPr>
          </a:p>
        </p:txBody>
      </p:sp>
      <p:sp>
        <p:nvSpPr>
          <p:cNvPr id="151" name="Google Shape;151;g30e03f5e8db_2_8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30e08dfc7a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30e08dfc7a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30e03f5e8db_2_10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g30e03f5e8db_2_1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0e08dfc7aa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0e08dfc7aa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0e03f5e8db_2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g30e03f5e8db_2_9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444A5A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444A5A"/>
                </a:solidFill>
                <a:latin typeface="Roboto"/>
                <a:ea typeface="Roboto"/>
                <a:cs typeface="Roboto"/>
                <a:sym typeface="Roboto"/>
              </a:rPr>
              <a:t>Submit the full text of any recipe or ingredient list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444A5A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444A5A"/>
                </a:solidFill>
                <a:latin typeface="Roboto"/>
                <a:ea typeface="Roboto"/>
                <a:cs typeface="Roboto"/>
                <a:sym typeface="Roboto"/>
              </a:rPr>
              <a:t>Edamam will extract the full nutrition and ingredient data from the text</a:t>
            </a:r>
            <a:endParaRPr/>
          </a:p>
          <a:p>
            <a:pPr indent="-171450" lvl="0" marL="171450" rtl="0" algn="l">
              <a:spcBef>
                <a:spcPts val="0"/>
              </a:spcBef>
              <a:spcAft>
                <a:spcPts val="0"/>
              </a:spcAft>
              <a:buClr>
                <a:srgbClr val="444A5A"/>
              </a:buClr>
              <a:buSzPts val="1200"/>
              <a:buFont typeface="Arial"/>
              <a:buChar char="•"/>
            </a:pPr>
            <a:r>
              <a:rPr b="0" i="0" lang="en">
                <a:solidFill>
                  <a:srgbClr val="444A5A"/>
                </a:solidFill>
                <a:latin typeface="Roboto"/>
                <a:ea typeface="Roboto"/>
                <a:cs typeface="Roboto"/>
                <a:sym typeface="Roboto"/>
              </a:rPr>
              <a:t>Edamam returns data for calories, fats, carbohydrates, protein, cholesterol, sodium, etc. for a total of 28 macro and micronutrients</a:t>
            </a:r>
            <a:endParaRPr/>
          </a:p>
        </p:txBody>
      </p:sp>
      <p:sp>
        <p:nvSpPr>
          <p:cNvPr id="187" name="Google Shape;187;g30e03f5e8db_2_9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2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accent1"/>
        </a:solid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/>
          <p:nvPr/>
        </p:nvSpPr>
        <p:spPr>
          <a:xfrm>
            <a:off x="0" y="0"/>
            <a:ext cx="6846570" cy="5143500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58" name="Google Shape;58;p14"/>
          <p:cNvPicPr preferRelativeResize="0"/>
          <p:nvPr/>
        </p:nvPicPr>
        <p:blipFill rotWithShape="1">
          <a:blip r:embed="rId2">
            <a:alphaModFix amt="2000"/>
          </a:blip>
          <a:srcRect b="0" l="0" r="-2735" t="0"/>
          <a:stretch/>
        </p:blipFill>
        <p:spPr>
          <a:xfrm flipH="1">
            <a:off x="4233436" y="-5735"/>
            <a:ext cx="4910564" cy="51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 rotWithShape="1">
          <a:blip r:embed="rId3">
            <a:alphaModFix amt="2000"/>
          </a:blip>
          <a:srcRect b="-6265" l="0" r="-4367" t="0"/>
          <a:stretch/>
        </p:blipFill>
        <p:spPr>
          <a:xfrm flipH="1" rot="-5400000">
            <a:off x="47356" y="-53088"/>
            <a:ext cx="3122837" cy="3217547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4"/>
          <p:cNvSpPr txBox="1"/>
          <p:nvPr>
            <p:ph type="ctrTitle"/>
          </p:nvPr>
        </p:nvSpPr>
        <p:spPr>
          <a:xfrm>
            <a:off x="526851" y="1352261"/>
            <a:ext cx="4045149" cy="275301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526851" y="678346"/>
            <a:ext cx="3457320" cy="668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2" type="body"/>
          </p:nvPr>
        </p:nvSpPr>
        <p:spPr>
          <a:xfrm>
            <a:off x="526851" y="4243559"/>
            <a:ext cx="4045149" cy="2919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" name="Google Shape;63;p14"/>
          <p:cNvSpPr/>
          <p:nvPr>
            <p:ph idx="3" type="pic"/>
          </p:nvPr>
        </p:nvSpPr>
        <p:spPr>
          <a:xfrm>
            <a:off x="501437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">
  <p:cSld name="Title Slide 2">
    <p:bg>
      <p:bgPr>
        <a:solidFill>
          <a:schemeClr val="accent1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5"/>
          <p:cNvPicPr preferRelativeResize="0"/>
          <p:nvPr/>
        </p:nvPicPr>
        <p:blipFill rotWithShape="1">
          <a:blip r:embed="rId2">
            <a:alphaModFix amt="2000"/>
          </a:blip>
          <a:srcRect b="-5280" l="0" r="-3920" t="0"/>
          <a:stretch/>
        </p:blipFill>
        <p:spPr>
          <a:xfrm flipH="1" rot="5400000">
            <a:off x="5519465" y="1518965"/>
            <a:ext cx="3465737" cy="378333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5"/>
          <p:cNvSpPr/>
          <p:nvPr/>
        </p:nvSpPr>
        <p:spPr>
          <a:xfrm>
            <a:off x="0" y="-5735"/>
            <a:ext cx="4613846" cy="5149235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67" name="Google Shape;67;p15"/>
          <p:cNvPicPr preferRelativeResize="0"/>
          <p:nvPr/>
        </p:nvPicPr>
        <p:blipFill rotWithShape="1">
          <a:blip r:embed="rId3">
            <a:alphaModFix amt="2000"/>
          </a:blip>
          <a:srcRect b="-775" l="0" r="-2735" t="0"/>
          <a:stretch/>
        </p:blipFill>
        <p:spPr>
          <a:xfrm flipH="1" rot="-5400000">
            <a:off x="465633" y="-465631"/>
            <a:ext cx="4910564" cy="584183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>
            <p:ph type="ctrTitle"/>
          </p:nvPr>
        </p:nvSpPr>
        <p:spPr>
          <a:xfrm>
            <a:off x="5009615" y="2371725"/>
            <a:ext cx="4119730" cy="27151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" name="Google Shape;69;p15"/>
          <p:cNvSpPr/>
          <p:nvPr>
            <p:ph idx="2" type="pic"/>
          </p:nvPr>
        </p:nvSpPr>
        <p:spPr>
          <a:xfrm>
            <a:off x="49934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5009615" y="565951"/>
            <a:ext cx="2793265" cy="161146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b="0" sz="1200" cap="non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71" name="Google Shape;71;p15"/>
          <p:cNvPicPr preferRelativeResize="0"/>
          <p:nvPr/>
        </p:nvPicPr>
        <p:blipFill rotWithShape="1">
          <a:blip r:embed="rId4">
            <a:alphaModFix/>
          </a:blip>
          <a:srcRect b="19512" l="0" r="0" t="20504"/>
          <a:stretch/>
        </p:blipFill>
        <p:spPr>
          <a:xfrm rot="-5400000">
            <a:off x="8090258" y="278963"/>
            <a:ext cx="924482" cy="1183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 with Titles">
  <p:cSld name="Two Images with Titles">
    <p:bg>
      <p:bgPr>
        <a:solidFill>
          <a:schemeClr val="accent1"/>
        </a:solidFill>
      </p:bgPr>
    </p:bg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/>
          <p:nvPr/>
        </p:nvSpPr>
        <p:spPr>
          <a:xfrm flipH="1">
            <a:off x="0" y="2052638"/>
            <a:ext cx="9144000" cy="3090863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74" name="Google Shape;74;p16"/>
          <p:cNvPicPr preferRelativeResize="0"/>
          <p:nvPr/>
        </p:nvPicPr>
        <p:blipFill rotWithShape="1">
          <a:blip r:embed="rId2">
            <a:alphaModFix amt="2000"/>
          </a:blip>
          <a:srcRect b="0" l="0" r="-1450" t="0"/>
          <a:stretch/>
        </p:blipFill>
        <p:spPr>
          <a:xfrm flipH="1" rot="10800000">
            <a:off x="1" y="-5735"/>
            <a:ext cx="9144000" cy="51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6"/>
          <p:cNvSpPr txBox="1"/>
          <p:nvPr>
            <p:ph type="ctrTitle"/>
          </p:nvPr>
        </p:nvSpPr>
        <p:spPr>
          <a:xfrm>
            <a:off x="526852" y="3998971"/>
            <a:ext cx="3959423" cy="404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" name="Google Shape;76;p16"/>
          <p:cNvSpPr/>
          <p:nvPr>
            <p:ph idx="2" type="pic"/>
          </p:nvPr>
        </p:nvSpPr>
        <p:spPr>
          <a:xfrm>
            <a:off x="526852" y="232682"/>
            <a:ext cx="3959423" cy="3537559"/>
          </a:xfrm>
          <a:prstGeom prst="rect">
            <a:avLst/>
          </a:prstGeom>
          <a:noFill/>
          <a:ln>
            <a:noFill/>
          </a:ln>
        </p:spPr>
      </p:sp>
      <p:sp>
        <p:nvSpPr>
          <p:cNvPr id="77" name="Google Shape;77;p16"/>
          <p:cNvSpPr/>
          <p:nvPr>
            <p:ph idx="3" type="pic"/>
          </p:nvPr>
        </p:nvSpPr>
        <p:spPr>
          <a:xfrm>
            <a:off x="4657127" y="232681"/>
            <a:ext cx="3959423" cy="3537559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6"/>
          <p:cNvSpPr txBox="1"/>
          <p:nvPr>
            <p:ph idx="1" type="body"/>
          </p:nvPr>
        </p:nvSpPr>
        <p:spPr>
          <a:xfrm>
            <a:off x="526852" y="4412798"/>
            <a:ext cx="3959427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" name="Google Shape;79;p16"/>
          <p:cNvSpPr txBox="1"/>
          <p:nvPr>
            <p:ph idx="4" type="body"/>
          </p:nvPr>
        </p:nvSpPr>
        <p:spPr>
          <a:xfrm>
            <a:off x="4657124" y="3998971"/>
            <a:ext cx="3959427" cy="40482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5" type="body"/>
          </p:nvPr>
        </p:nvSpPr>
        <p:spPr>
          <a:xfrm>
            <a:off x="4657126" y="4412798"/>
            <a:ext cx="3959427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3">
            <a:alphaModFix/>
          </a:blip>
          <a:srcRect b="844" l="0" r="430" t="62209"/>
          <a:stretch/>
        </p:blipFill>
        <p:spPr>
          <a:xfrm rot="5400000">
            <a:off x="8319412" y="4095235"/>
            <a:ext cx="920512" cy="728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itle ">
  <p:cSld name="Image and Title ">
    <p:bg>
      <p:bgPr>
        <a:solidFill>
          <a:schemeClr val="accent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/>
          <p:nvPr/>
        </p:nvSpPr>
        <p:spPr>
          <a:xfrm flipH="1">
            <a:off x="5437416" y="0"/>
            <a:ext cx="3706584" cy="5143500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84" name="Google Shape;84;p17"/>
          <p:cNvPicPr preferRelativeResize="0"/>
          <p:nvPr/>
        </p:nvPicPr>
        <p:blipFill rotWithShape="1">
          <a:blip r:embed="rId2">
            <a:alphaModFix amt="2000"/>
          </a:blip>
          <a:srcRect b="0" l="0" r="-2735" t="0"/>
          <a:stretch/>
        </p:blipFill>
        <p:spPr>
          <a:xfrm flipH="1" rot="10800000">
            <a:off x="0" y="0"/>
            <a:ext cx="4910564" cy="51492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Google Shape;85;p17"/>
          <p:cNvCxnSpPr/>
          <p:nvPr/>
        </p:nvCxnSpPr>
        <p:spPr>
          <a:xfrm>
            <a:off x="0" y="3606403"/>
            <a:ext cx="9144000" cy="0"/>
          </a:xfrm>
          <a:prstGeom prst="straightConnector1">
            <a:avLst/>
          </a:prstGeom>
          <a:noFill/>
          <a:ln cap="flat" cmpd="sng" w="76200">
            <a:solidFill>
              <a:srgbClr val="D7D2C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6" name="Google Shape;86;p17"/>
          <p:cNvSpPr txBox="1"/>
          <p:nvPr>
            <p:ph type="ctrTitle"/>
          </p:nvPr>
        </p:nvSpPr>
        <p:spPr>
          <a:xfrm>
            <a:off x="526852" y="3115919"/>
            <a:ext cx="3993713" cy="1665676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  <a:defRPr sz="5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/>
          <p:nvPr>
            <p:ph idx="2" type="pic"/>
          </p:nvPr>
        </p:nvSpPr>
        <p:spPr>
          <a:xfrm>
            <a:off x="0" y="0"/>
            <a:ext cx="9144000" cy="3577828"/>
          </a:xfrm>
          <a:prstGeom prst="rect">
            <a:avLst/>
          </a:prstGeom>
          <a:noFill/>
          <a:ln>
            <a:noFill/>
          </a:ln>
        </p:spPr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6046470" y="3966209"/>
            <a:ext cx="3097530" cy="848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68575" wrap="square" tIns="34275">
            <a:normAutofit/>
          </a:bodyPr>
          <a:lstStyle>
            <a:lvl1pPr indent="-228600" lvl="0" marL="45720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b="0" sz="1400" cap="none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9" name="Google Shape;89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-5400000">
            <a:off x="5073452" y="3693949"/>
            <a:ext cx="652950" cy="139296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Titles">
  <p:cSld name="Three Images with Titles">
    <p:bg>
      <p:bgPr>
        <a:solidFill>
          <a:schemeClr val="accent1"/>
        </a:solid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/>
          <p:nvPr/>
        </p:nvSpPr>
        <p:spPr>
          <a:xfrm flipH="1">
            <a:off x="0" y="2052638"/>
            <a:ext cx="9144000" cy="3090863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2">
            <a:alphaModFix amt="2000"/>
          </a:blip>
          <a:srcRect b="0" l="0" r="-2735" t="0"/>
          <a:stretch/>
        </p:blipFill>
        <p:spPr>
          <a:xfrm flipH="1">
            <a:off x="4233436" y="-5735"/>
            <a:ext cx="4910564" cy="514923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8"/>
          <p:cNvPicPr preferRelativeResize="0"/>
          <p:nvPr/>
        </p:nvPicPr>
        <p:blipFill rotWithShape="1">
          <a:blip r:embed="rId3">
            <a:alphaModFix amt="2000"/>
          </a:blip>
          <a:srcRect b="-6265" l="0" r="-4367" t="0"/>
          <a:stretch/>
        </p:blipFill>
        <p:spPr>
          <a:xfrm flipH="1" rot="-5400000">
            <a:off x="47356" y="-53088"/>
            <a:ext cx="3122837" cy="3217547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8"/>
          <p:cNvSpPr txBox="1"/>
          <p:nvPr>
            <p:ph type="ctrTitle"/>
          </p:nvPr>
        </p:nvSpPr>
        <p:spPr>
          <a:xfrm>
            <a:off x="526852" y="3998971"/>
            <a:ext cx="2572259" cy="4138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5" name="Google Shape;95;p18"/>
          <p:cNvSpPr txBox="1"/>
          <p:nvPr>
            <p:ph idx="1" type="body"/>
          </p:nvPr>
        </p:nvSpPr>
        <p:spPr>
          <a:xfrm>
            <a:off x="528043" y="232683"/>
            <a:ext cx="2572262" cy="35375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" name="Google Shape;96;p18"/>
          <p:cNvSpPr txBox="1"/>
          <p:nvPr>
            <p:ph idx="2" type="body"/>
          </p:nvPr>
        </p:nvSpPr>
        <p:spPr>
          <a:xfrm>
            <a:off x="3286961" y="232682"/>
            <a:ext cx="2572262" cy="35375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" name="Google Shape;97;p18"/>
          <p:cNvSpPr txBox="1"/>
          <p:nvPr>
            <p:ph idx="3" type="body"/>
          </p:nvPr>
        </p:nvSpPr>
        <p:spPr>
          <a:xfrm>
            <a:off x="6043696" y="232683"/>
            <a:ext cx="2572262" cy="353755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2385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 sz="15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 sz="1400">
                <a:solidFill>
                  <a:schemeClr val="lt1"/>
                </a:solidFill>
              </a:defRPr>
            </a:lvl2pPr>
            <a:lvl3pPr indent="-3048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200"/>
              <a:buChar char="•"/>
              <a:defRPr sz="1200">
                <a:solidFill>
                  <a:schemeClr val="lt1"/>
                </a:solidFill>
              </a:defRPr>
            </a:lvl3pPr>
            <a:lvl4pPr indent="-2984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4pPr>
            <a:lvl5pPr indent="-2984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100"/>
              <a:buChar char="•"/>
              <a:defRPr sz="1100"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" name="Google Shape;98;p18"/>
          <p:cNvSpPr txBox="1"/>
          <p:nvPr>
            <p:ph idx="4" type="body"/>
          </p:nvPr>
        </p:nvSpPr>
        <p:spPr>
          <a:xfrm>
            <a:off x="526852" y="4412798"/>
            <a:ext cx="2572262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9" name="Google Shape;99;p18"/>
          <p:cNvSpPr txBox="1"/>
          <p:nvPr>
            <p:ph idx="5" type="body"/>
          </p:nvPr>
        </p:nvSpPr>
        <p:spPr>
          <a:xfrm>
            <a:off x="3285869" y="3998971"/>
            <a:ext cx="2572262" cy="4138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0" name="Google Shape;100;p18"/>
          <p:cNvSpPr txBox="1"/>
          <p:nvPr>
            <p:ph idx="6" type="body"/>
          </p:nvPr>
        </p:nvSpPr>
        <p:spPr>
          <a:xfrm>
            <a:off x="3286961" y="4412798"/>
            <a:ext cx="2572262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8"/>
          <p:cNvSpPr txBox="1"/>
          <p:nvPr>
            <p:ph idx="7" type="body"/>
          </p:nvPr>
        </p:nvSpPr>
        <p:spPr>
          <a:xfrm>
            <a:off x="6043696" y="3998971"/>
            <a:ext cx="2572262" cy="413826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8"/>
          <p:cNvSpPr txBox="1"/>
          <p:nvPr>
            <p:ph idx="8" type="body"/>
          </p:nvPr>
        </p:nvSpPr>
        <p:spPr>
          <a:xfrm>
            <a:off x="6044788" y="4412798"/>
            <a:ext cx="2572262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Title 2">
  <p:cSld name="Image and Title 2">
    <p:bg>
      <p:bgPr>
        <a:solidFill>
          <a:schemeClr val="accent1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/>
          <p:nvPr/>
        </p:nvSpPr>
        <p:spPr>
          <a:xfrm flipH="1">
            <a:off x="0" y="2052638"/>
            <a:ext cx="9144000" cy="3090863"/>
          </a:xfrm>
          <a:prstGeom prst="rect">
            <a:avLst/>
          </a:prstGeom>
          <a:solidFill>
            <a:srgbClr val="565D3F">
              <a:alpha val="74901"/>
            </a:srgbClr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05" name="Google Shape;105;p19"/>
          <p:cNvPicPr preferRelativeResize="0"/>
          <p:nvPr/>
        </p:nvPicPr>
        <p:blipFill rotWithShape="1">
          <a:blip r:embed="rId2">
            <a:alphaModFix amt="2000"/>
          </a:blip>
          <a:srcRect b="0" l="0" r="-1450" t="0"/>
          <a:stretch/>
        </p:blipFill>
        <p:spPr>
          <a:xfrm flipH="1" rot="10800000">
            <a:off x="1" y="-5735"/>
            <a:ext cx="9144000" cy="5149235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19"/>
          <p:cNvSpPr txBox="1"/>
          <p:nvPr>
            <p:ph type="ctrTitle"/>
          </p:nvPr>
        </p:nvSpPr>
        <p:spPr>
          <a:xfrm>
            <a:off x="526852" y="3998971"/>
            <a:ext cx="7210031" cy="270952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None/>
              <a:defRPr b="0" sz="1500">
                <a:solidFill>
                  <a:schemeClr val="lt1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7" name="Google Shape;107;p19"/>
          <p:cNvSpPr/>
          <p:nvPr>
            <p:ph idx="2" type="pic"/>
          </p:nvPr>
        </p:nvSpPr>
        <p:spPr>
          <a:xfrm>
            <a:off x="526853" y="232682"/>
            <a:ext cx="8089698" cy="3537559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526851" y="4412798"/>
            <a:ext cx="7210037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b="0" sz="1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28575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28575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28575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28575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900"/>
              <a:buChar char="•"/>
              <a:defRPr b="0" sz="9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09" name="Google Shape;109;p19"/>
          <p:cNvPicPr preferRelativeResize="0"/>
          <p:nvPr/>
        </p:nvPicPr>
        <p:blipFill rotWithShape="1">
          <a:blip r:embed="rId3">
            <a:alphaModFix/>
          </a:blip>
          <a:srcRect b="-4515" l="0" r="430" t="26856"/>
          <a:stretch/>
        </p:blipFill>
        <p:spPr>
          <a:xfrm rot="5400000">
            <a:off x="7917934" y="3693758"/>
            <a:ext cx="920512" cy="15316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700"/>
              <a:buFont typeface="Play"/>
              <a:buNone/>
              <a:defRPr b="0" i="0" sz="2700" u="none" cap="none" strike="noStrike">
                <a:solidFill>
                  <a:schemeClr val="accent5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5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5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accent5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900" u="none" cap="none" strike="noStrike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1.jpg"/><Relationship Id="rId4" Type="http://schemas.openxmlformats.org/officeDocument/2006/relationships/image" Target="../media/image7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7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jpg"/><Relationship Id="rId4" Type="http://schemas.openxmlformats.org/officeDocument/2006/relationships/image" Target="../media/image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15.png"/><Relationship Id="rId7" Type="http://schemas.openxmlformats.org/officeDocument/2006/relationships/image" Target="../media/image26.png"/><Relationship Id="rId8" Type="http://schemas.openxmlformats.org/officeDocument/2006/relationships/image" Target="../media/image2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jpg"/><Relationship Id="rId4" Type="http://schemas.openxmlformats.org/officeDocument/2006/relationships/hyperlink" Target="https://api.edamam.com/doc/open-api/nutrition-analysis-v1.yaml" TargetMode="External"/><Relationship Id="rId5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0"/>
          <p:cNvSpPr txBox="1"/>
          <p:nvPr>
            <p:ph type="ctrTitle"/>
          </p:nvPr>
        </p:nvSpPr>
        <p:spPr>
          <a:xfrm>
            <a:off x="526851" y="1352261"/>
            <a:ext cx="4045149" cy="275301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Play"/>
              <a:buNone/>
            </a:pPr>
            <a:r>
              <a:rPr lang="en"/>
              <a:t>MealMate</a:t>
            </a:r>
            <a:endParaRPr/>
          </a:p>
        </p:txBody>
      </p:sp>
      <p:sp>
        <p:nvSpPr>
          <p:cNvPr id="115" name="Google Shape;115;p20"/>
          <p:cNvSpPr txBox="1"/>
          <p:nvPr>
            <p:ph idx="1" type="body"/>
          </p:nvPr>
        </p:nvSpPr>
        <p:spPr>
          <a:xfrm>
            <a:off x="526851" y="678346"/>
            <a:ext cx="3457320" cy="6681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0" spcFirstLastPara="1" rIns="0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en"/>
              <a:t>SAVE RECIPES, TRACK NUTRITION, LIVE HEALTHILY.</a:t>
            </a:r>
            <a:endParaRPr/>
          </a:p>
        </p:txBody>
      </p:sp>
      <p:sp>
        <p:nvSpPr>
          <p:cNvPr id="116" name="Google Shape;116;p20"/>
          <p:cNvSpPr txBox="1"/>
          <p:nvPr>
            <p:ph idx="2" type="body"/>
          </p:nvPr>
        </p:nvSpPr>
        <p:spPr>
          <a:xfrm>
            <a:off x="526851" y="4243559"/>
            <a:ext cx="4045149" cy="291938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COLIN, ELIOTT, HUI, LUCY, SHUYUAN</a:t>
            </a:r>
            <a:endParaRPr/>
          </a:p>
        </p:txBody>
      </p:sp>
      <p:pic>
        <p:nvPicPr>
          <p:cNvPr descr="A plate of vegetables and cheese" id="117" name="Google Shape;117;p20"/>
          <p:cNvPicPr preferRelativeResize="0"/>
          <p:nvPr>
            <p:ph idx="3" type="pic"/>
          </p:nvPr>
        </p:nvPicPr>
        <p:blipFill rotWithShape="1">
          <a:blip r:embed="rId3">
            <a:alphaModFix/>
          </a:blip>
          <a:srcRect b="111" l="0" r="0" t="112"/>
          <a:stretch/>
        </p:blipFill>
        <p:spPr>
          <a:xfrm>
            <a:off x="501437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4507705" y="398702"/>
            <a:ext cx="924482" cy="197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0"/>
          <p:cNvPicPr preferRelativeResize="0"/>
          <p:nvPr/>
        </p:nvPicPr>
        <p:blipFill rotWithShape="1">
          <a:blip r:embed="rId4">
            <a:alphaModFix/>
          </a:blip>
          <a:srcRect b="0" l="0" r="0" t="26925"/>
          <a:stretch/>
        </p:blipFill>
        <p:spPr>
          <a:xfrm rot="5400000">
            <a:off x="8095516" y="3119976"/>
            <a:ext cx="819468" cy="127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8" name="Google Shape;19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34950"/>
            <a:ext cx="8839198" cy="4408545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9"/>
          <p:cNvSpPr txBox="1"/>
          <p:nvPr/>
        </p:nvSpPr>
        <p:spPr>
          <a:xfrm>
            <a:off x="2719350" y="143250"/>
            <a:ext cx="3705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Assignment Distribution: Trello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/>
          <p:nvPr>
            <p:ph idx="5" type="body"/>
          </p:nvPr>
        </p:nvSpPr>
        <p:spPr>
          <a:xfrm>
            <a:off x="3085050" y="138150"/>
            <a:ext cx="29739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b="1" lang="en" sz="2800"/>
              <a:t>Lessons Learned</a:t>
            </a:r>
            <a:endParaRPr b="1" sz="2800"/>
          </a:p>
        </p:txBody>
      </p:sp>
      <p:sp>
        <p:nvSpPr>
          <p:cNvPr id="205" name="Google Shape;205;p30"/>
          <p:cNvSpPr txBox="1"/>
          <p:nvPr/>
        </p:nvSpPr>
        <p:spPr>
          <a:xfrm>
            <a:off x="2876100" y="1287600"/>
            <a:ext cx="3391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Backend/ spring / jdbc / mysql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6" name="Google Shape;206;p30"/>
          <p:cNvSpPr txBox="1"/>
          <p:nvPr/>
        </p:nvSpPr>
        <p:spPr>
          <a:xfrm>
            <a:off x="2981700" y="2152800"/>
            <a:ext cx="3180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Collaboration &amp; team work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7" name="Google Shape;207;p30"/>
          <p:cNvSpPr txBox="1"/>
          <p:nvPr/>
        </p:nvSpPr>
        <p:spPr>
          <a:xfrm>
            <a:off x="3141300" y="2874925"/>
            <a:ext cx="2861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Git, Github pull requests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208" name="Google Shape;208;p30"/>
          <p:cNvSpPr txBox="1"/>
          <p:nvPr/>
        </p:nvSpPr>
        <p:spPr>
          <a:xfrm>
            <a:off x="1918500" y="3597050"/>
            <a:ext cx="5307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Organize tasks so that one can work on a task without causing issues with someone else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ctrTitle"/>
          </p:nvPr>
        </p:nvSpPr>
        <p:spPr>
          <a:xfrm>
            <a:off x="3339975" y="731350"/>
            <a:ext cx="22755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None/>
            </a:pPr>
            <a:r>
              <a:rPr b="1" lang="en" sz="5900"/>
              <a:t>DEMO</a:t>
            </a:r>
            <a:endParaRPr b="1" sz="5900"/>
          </a:p>
        </p:txBody>
      </p:sp>
      <p:pic>
        <p:nvPicPr>
          <p:cNvPr id="214" name="Google Shape;214;p31"/>
          <p:cNvPicPr preferRelativeResize="0"/>
          <p:nvPr/>
        </p:nvPicPr>
        <p:blipFill rotWithShape="1">
          <a:blip r:embed="rId3">
            <a:alphaModFix/>
          </a:blip>
          <a:srcRect b="36705" l="0" r="430" t="0"/>
          <a:stretch/>
        </p:blipFill>
        <p:spPr>
          <a:xfrm rot="5400000">
            <a:off x="163908" y="315755"/>
            <a:ext cx="920512" cy="124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1801" y="2031150"/>
            <a:ext cx="4771824" cy="268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6850" y="892638"/>
            <a:ext cx="5970174" cy="335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1"/>
          <p:cNvSpPr txBox="1"/>
          <p:nvPr>
            <p:ph type="ctrTitle"/>
          </p:nvPr>
        </p:nvSpPr>
        <p:spPr>
          <a:xfrm>
            <a:off x="5009615" y="2371725"/>
            <a:ext cx="3768391" cy="27151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</a:pPr>
            <a:r>
              <a:rPr lang="en"/>
              <a:t>About</a:t>
            </a:r>
            <a:br>
              <a:rPr lang="en"/>
            </a:br>
            <a:endParaRPr/>
          </a:p>
        </p:txBody>
      </p:sp>
      <p:pic>
        <p:nvPicPr>
          <p:cNvPr descr="A group of food on plates" id="125" name="Google Shape;125;p2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4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26" name="Google Shape;126;p21"/>
          <p:cNvSpPr txBox="1"/>
          <p:nvPr>
            <p:ph idx="1" type="body"/>
          </p:nvPr>
        </p:nvSpPr>
        <p:spPr>
          <a:xfrm>
            <a:off x="5009615" y="565951"/>
            <a:ext cx="2793265" cy="161146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MEAL TRACKER APP THAT LETS YOU SAVE RECIPES AND THE DIFFERENT INGREDIENTS IN IT. IT SHOWS YOU THE TOTAL CALORIES WITH THE NUTRITION FACTS. </a:t>
            </a:r>
            <a:endParaRPr/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811388" y="3290492"/>
            <a:ext cx="924482" cy="197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1"/>
          <p:cNvPicPr preferRelativeResize="0"/>
          <p:nvPr/>
        </p:nvPicPr>
        <p:blipFill rotWithShape="1">
          <a:blip r:embed="rId4">
            <a:alphaModFix/>
          </a:blip>
          <a:srcRect b="0" l="0" r="0" t="20504"/>
          <a:stretch/>
        </p:blipFill>
        <p:spPr>
          <a:xfrm rot="-5400000">
            <a:off x="321686" y="86540"/>
            <a:ext cx="924482" cy="156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2"/>
          <p:cNvSpPr txBox="1"/>
          <p:nvPr>
            <p:ph type="ctrTitle"/>
          </p:nvPr>
        </p:nvSpPr>
        <p:spPr>
          <a:xfrm>
            <a:off x="5009615" y="2371725"/>
            <a:ext cx="3768391" cy="271518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</a:pPr>
            <a:r>
              <a:rPr lang="en"/>
              <a:t>Customer</a:t>
            </a:r>
            <a:endParaRPr/>
          </a:p>
        </p:txBody>
      </p:sp>
      <p:pic>
        <p:nvPicPr>
          <p:cNvPr descr="A group of tacos on a stone plate" id="135" name="Google Shape;135;p22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34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5009615" y="565951"/>
            <a:ext cx="2793265" cy="1611464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/>
              <a:t>INDIVIDUALS WHOSE GOALS ARE TO EAT HEALTHILY AND KEEP TRACK OF MEALS. </a:t>
            </a:r>
            <a:endParaRPr/>
          </a:p>
        </p:txBody>
      </p:sp>
      <p:pic>
        <p:nvPicPr>
          <p:cNvPr id="137" name="Google Shape;13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5400000">
            <a:off x="3811388" y="3290492"/>
            <a:ext cx="924482" cy="197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2"/>
          <p:cNvPicPr preferRelativeResize="0"/>
          <p:nvPr/>
        </p:nvPicPr>
        <p:blipFill rotWithShape="1">
          <a:blip r:embed="rId4">
            <a:alphaModFix/>
          </a:blip>
          <a:srcRect b="0" l="0" r="0" t="20504"/>
          <a:stretch/>
        </p:blipFill>
        <p:spPr>
          <a:xfrm rot="-5400000">
            <a:off x="321686" y="86540"/>
            <a:ext cx="924482" cy="156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3"/>
          <p:cNvSpPr txBox="1"/>
          <p:nvPr>
            <p:ph type="ctrTitle"/>
          </p:nvPr>
        </p:nvSpPr>
        <p:spPr>
          <a:xfrm>
            <a:off x="6151494" y="619725"/>
            <a:ext cx="1644300" cy="854100"/>
          </a:xfrm>
          <a:prstGeom prst="rect">
            <a:avLst/>
          </a:prstGeom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User</a:t>
            </a:r>
            <a:endParaRPr/>
          </a:p>
        </p:txBody>
      </p:sp>
      <p:sp>
        <p:nvSpPr>
          <p:cNvPr id="144" name="Google Shape;144;p23"/>
          <p:cNvSpPr txBox="1"/>
          <p:nvPr>
            <p:ph idx="1" type="body"/>
          </p:nvPr>
        </p:nvSpPr>
        <p:spPr>
          <a:xfrm>
            <a:off x="618825" y="322600"/>
            <a:ext cx="3691200" cy="4005600"/>
          </a:xfrm>
          <a:prstGeom prst="rect">
            <a:avLst/>
          </a:prstGeom>
        </p:spPr>
        <p:txBody>
          <a:bodyPr anchorCtr="0" anchor="b" bIns="34275" lIns="0" spcFirstLastPara="1" rIns="68575" wrap="square" tIns="34275">
            <a:normAutofit lnSpcReduction="20000"/>
          </a:bodyPr>
          <a:lstStyle/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Register</a:t>
            </a:r>
            <a:endParaRPr b="1"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Enter Info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Get ID</a:t>
            </a:r>
            <a:endParaRPr>
              <a:solidFill>
                <a:schemeClr val="lt1"/>
              </a:solidFill>
            </a:endParaRPr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Login</a:t>
            </a:r>
            <a:endParaRPr b="1" sz="2200"/>
          </a:p>
          <a:p>
            <a:pPr indent="0" lvl="0" marL="4572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429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800"/>
              <a:buChar char="○"/>
            </a:pPr>
            <a:r>
              <a:rPr lang="en">
                <a:solidFill>
                  <a:schemeClr val="lt1"/>
                </a:solidFill>
              </a:rPr>
              <a:t>ID</a:t>
            </a:r>
            <a:endParaRPr>
              <a:solidFill>
                <a:schemeClr val="lt1"/>
              </a:solidFill>
            </a:endParaRPr>
          </a:p>
          <a:p>
            <a:pPr indent="0" lvl="0" marL="91440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  <a:p>
            <a:pPr indent="-317500" lvl="1" marL="914400" rtl="0" algn="l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</a:pPr>
            <a:r>
              <a:rPr lang="en">
                <a:solidFill>
                  <a:schemeClr val="lt1"/>
                </a:solidFill>
              </a:rPr>
              <a:t>Password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-368300" lvl="0" marL="457200" rtl="0" algn="l">
              <a:spcBef>
                <a:spcPts val="800"/>
              </a:spcBef>
              <a:spcAft>
                <a:spcPts val="0"/>
              </a:spcAft>
              <a:buSzPts val="2200"/>
              <a:buChar char="●"/>
            </a:pPr>
            <a:r>
              <a:rPr b="1" lang="en" sz="2200"/>
              <a:t>Enjoy!</a:t>
            </a:r>
            <a:endParaRPr b="1" sz="2200"/>
          </a:p>
        </p:txBody>
      </p:sp>
      <p:pic>
        <p:nvPicPr>
          <p:cNvPr id="145" name="Google Shape;14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3500" y="1559175"/>
            <a:ext cx="4342050" cy="284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948" y="4640625"/>
            <a:ext cx="4342050" cy="2868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69475" y="3172900"/>
            <a:ext cx="1211149" cy="68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4"/>
          <p:cNvSpPr txBox="1"/>
          <p:nvPr>
            <p:ph type="ctrTitle"/>
          </p:nvPr>
        </p:nvSpPr>
        <p:spPr>
          <a:xfrm>
            <a:off x="526838" y="3939574"/>
            <a:ext cx="36426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Play"/>
              <a:buNone/>
            </a:pPr>
            <a:r>
              <a:rPr lang="en" sz="1400"/>
              <a:t>Frontend: Postman for Development / Tests + React</a:t>
            </a:r>
            <a:endParaRPr sz="1400"/>
          </a:p>
        </p:txBody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526852" y="4412798"/>
            <a:ext cx="3959427" cy="49802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Endpoints: GET, POST, PUT, DELETE</a:t>
            </a:r>
            <a:endParaRPr/>
          </a:p>
        </p:txBody>
      </p:sp>
      <p:sp>
        <p:nvSpPr>
          <p:cNvPr id="155" name="Google Shape;155;p24"/>
          <p:cNvSpPr txBox="1"/>
          <p:nvPr>
            <p:ph idx="4" type="body"/>
          </p:nvPr>
        </p:nvSpPr>
        <p:spPr>
          <a:xfrm>
            <a:off x="4687100" y="3665175"/>
            <a:ext cx="3774000" cy="404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</a:pPr>
            <a:r>
              <a:rPr lang="en"/>
              <a:t>Backend: Spring Boot/MVC, JDBC Template</a:t>
            </a:r>
            <a:endParaRPr/>
          </a:p>
        </p:txBody>
      </p:sp>
      <p:sp>
        <p:nvSpPr>
          <p:cNvPr id="156" name="Google Shape;156;p24"/>
          <p:cNvSpPr txBox="1"/>
          <p:nvPr>
            <p:ph idx="5" type="body"/>
          </p:nvPr>
        </p:nvSpPr>
        <p:spPr>
          <a:xfrm>
            <a:off x="4687100" y="3998977"/>
            <a:ext cx="3959400" cy="8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DTO/DAO/Mapper/Service/Controller: User, Recipe, Nutrient, Ingredient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</a:pPr>
            <a:r>
              <a:rPr lang="en"/>
              <a:t>Database Schema: User, Recipe, Nutrient, Ingredient, recipeIngredient</a:t>
            </a:r>
            <a:endParaRPr/>
          </a:p>
        </p:txBody>
      </p:sp>
      <p:pic>
        <p:nvPicPr>
          <p:cNvPr id="157" name="Google Shape;157;p24"/>
          <p:cNvPicPr preferRelativeResize="0"/>
          <p:nvPr/>
        </p:nvPicPr>
        <p:blipFill rotWithShape="1">
          <a:blip r:embed="rId3">
            <a:alphaModFix/>
          </a:blip>
          <a:srcRect b="36705" l="0" r="430" t="0"/>
          <a:stretch/>
        </p:blipFill>
        <p:spPr>
          <a:xfrm rot="5400000">
            <a:off x="163908" y="315755"/>
            <a:ext cx="920512" cy="1248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9175" y="2129000"/>
            <a:ext cx="3489851" cy="14192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29175" y="176874"/>
            <a:ext cx="3489850" cy="18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4"/>
          <p:cNvPicPr preferRelativeResize="0"/>
          <p:nvPr/>
        </p:nvPicPr>
        <p:blipFill rotWithShape="1">
          <a:blip r:embed="rId6">
            <a:alphaModFix/>
          </a:blip>
          <a:srcRect b="0" l="0" r="-15141" t="-15141"/>
          <a:stretch/>
        </p:blipFill>
        <p:spPr>
          <a:xfrm>
            <a:off x="347312" y="2510413"/>
            <a:ext cx="2422615" cy="12421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47312" y="176875"/>
            <a:ext cx="4001674" cy="234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769925" y="2706375"/>
            <a:ext cx="1050552" cy="10505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5"/>
          <p:cNvSpPr/>
          <p:nvPr>
            <p:ph idx="2" type="pic"/>
          </p:nvPr>
        </p:nvSpPr>
        <p:spPr>
          <a:xfrm flipH="1" rot="10800000">
            <a:off x="0" y="-10200"/>
            <a:ext cx="9144000" cy="10200"/>
          </a:xfrm>
          <a:prstGeom prst="rect">
            <a:avLst/>
          </a:prstGeom>
        </p:spPr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6046470" y="3966209"/>
            <a:ext cx="3097500" cy="848700"/>
          </a:xfrm>
          <a:prstGeom prst="rect">
            <a:avLst/>
          </a:prstGeom>
        </p:spPr>
        <p:txBody>
          <a:bodyPr anchorCtr="0" anchor="ctr" bIns="34275" lIns="0" spcFirstLastPara="1" rIns="68575" wrap="square" tIns="34275">
            <a:normAutofit/>
          </a:bodyPr>
          <a:lstStyle/>
          <a:p>
            <a:pPr indent="0" lvl="0" marL="0" rtl="0" algn="ctr">
              <a:spcBef>
                <a:spcPts val="8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8250" y="0"/>
            <a:ext cx="7305748" cy="5094526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25"/>
          <p:cNvSpPr txBox="1"/>
          <p:nvPr/>
        </p:nvSpPr>
        <p:spPr>
          <a:xfrm>
            <a:off x="0" y="0"/>
            <a:ext cx="18384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ERD Diagram</a:t>
            </a:r>
            <a:endParaRPr b="1"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/>
          <p:nvPr/>
        </p:nvSpPr>
        <p:spPr>
          <a:xfrm>
            <a:off x="3706263" y="0"/>
            <a:ext cx="18369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UML Diagram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pic>
        <p:nvPicPr>
          <p:cNvPr id="176" name="Google Shape;17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9950" y="578800"/>
            <a:ext cx="7324099" cy="43308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6147" y="0"/>
            <a:ext cx="631785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7"/>
          <p:cNvSpPr txBox="1"/>
          <p:nvPr/>
        </p:nvSpPr>
        <p:spPr>
          <a:xfrm>
            <a:off x="246225" y="969425"/>
            <a:ext cx="17274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Brown = api</a:t>
            </a:r>
            <a:endParaRPr sz="18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Gill Sans"/>
                <a:ea typeface="Gill Sans"/>
                <a:cs typeface="Gill Sans"/>
                <a:sym typeface="Gill Sans"/>
              </a:rPr>
              <a:t>Blue = ui</a:t>
            </a:r>
            <a:endParaRPr sz="1800">
              <a:solidFill>
                <a:schemeClr val="lt2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83" name="Google Shape;183;p27"/>
          <p:cNvSpPr txBox="1"/>
          <p:nvPr/>
        </p:nvSpPr>
        <p:spPr>
          <a:xfrm>
            <a:off x="246225" y="363525"/>
            <a:ext cx="14823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chemeClr val="lt1"/>
                </a:solidFill>
                <a:latin typeface="Gill Sans"/>
                <a:ea typeface="Gill Sans"/>
                <a:cs typeface="Gill Sans"/>
                <a:sym typeface="Gill Sans"/>
              </a:rPr>
              <a:t>UI Mockup</a:t>
            </a:r>
            <a:endParaRPr sz="2100">
              <a:solidFill>
                <a:schemeClr val="lt1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1"/>
        </a:solidFill>
      </p:bgPr>
    </p:bg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4709864" y="2514775"/>
            <a:ext cx="37683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0" spcFirstLastPara="1" rIns="68575" wrap="square" tIns="3427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"/>
              <a:buNone/>
            </a:pPr>
            <a:r>
              <a:rPr lang="en"/>
              <a:t>API</a:t>
            </a:r>
            <a:endParaRPr/>
          </a:p>
        </p:txBody>
      </p:sp>
      <p:pic>
        <p:nvPicPr>
          <p:cNvPr descr="A plate of brownies and a knife" id="190" name="Google Shape;190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42" l="0" r="0" t="43"/>
          <a:stretch/>
        </p:blipFill>
        <p:spPr>
          <a:xfrm>
            <a:off x="499346" y="786040"/>
            <a:ext cx="3630097" cy="3630097"/>
          </a:xfrm>
          <a:prstGeom prst="rect">
            <a:avLst/>
          </a:prstGeom>
          <a:noFill/>
          <a:ln cap="flat" cmpd="sng" w="76200">
            <a:solidFill>
              <a:srgbClr val="D7D2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1" name="Google Shape;191;p28"/>
          <p:cNvSpPr txBox="1"/>
          <p:nvPr>
            <p:ph idx="1" type="body"/>
          </p:nvPr>
        </p:nvSpPr>
        <p:spPr>
          <a:xfrm>
            <a:off x="4709875" y="538700"/>
            <a:ext cx="4051200" cy="189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0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400"/>
              <a:t>EDAMAM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400"/>
              <a:t>FULL ANALYSIS OF FOOD RECIPES IN REAL TIME.</a:t>
            </a:r>
            <a:endParaRPr sz="1400"/>
          </a:p>
          <a:p>
            <a:pPr indent="0" lvl="0" marL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</a:pPr>
            <a:r>
              <a:rPr lang="en" sz="1100">
                <a:solidFill>
                  <a:srgbClr val="6ACC00"/>
                </a:solidFill>
                <a:uFill>
                  <a:noFill/>
                </a:u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https://api.edamam.com/doc/open-api/nutrition-analysis-v1.yaml</a:t>
            </a:r>
            <a:endParaRPr sz="1400"/>
          </a:p>
        </p:txBody>
      </p:sp>
      <p:pic>
        <p:nvPicPr>
          <p:cNvPr id="192" name="Google Shape;192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5400000">
            <a:off x="3811388" y="3290492"/>
            <a:ext cx="924482" cy="1972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8"/>
          <p:cNvPicPr preferRelativeResize="0"/>
          <p:nvPr/>
        </p:nvPicPr>
        <p:blipFill rotWithShape="1">
          <a:blip r:embed="rId5">
            <a:alphaModFix/>
          </a:blip>
          <a:srcRect b="0" l="0" r="0" t="20504"/>
          <a:stretch/>
        </p:blipFill>
        <p:spPr>
          <a:xfrm rot="-5400000">
            <a:off x="321686" y="86540"/>
            <a:ext cx="924482" cy="15678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Custom">
  <a:themeElements>
    <a:clrScheme name="Custom 224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737C54"/>
      </a:accent1>
      <a:accent2>
        <a:srgbClr val="BDB5A2"/>
      </a:accent2>
      <a:accent3>
        <a:srgbClr val="4D4247"/>
      </a:accent3>
      <a:accent4>
        <a:srgbClr val="DEC8C9"/>
      </a:accent4>
      <a:accent5>
        <a:srgbClr val="6D7383"/>
      </a:accent5>
      <a:accent6>
        <a:srgbClr val="958381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